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8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26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3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59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44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63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3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36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548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9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4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43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43845"/>
              </p:ext>
            </p:extLst>
          </p:nvPr>
        </p:nvGraphicFramePr>
        <p:xfrm>
          <a:off x="899592" y="764704"/>
          <a:ext cx="7416823" cy="36246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55900"/>
                <a:gridCol w="2364033"/>
                <a:gridCol w="1548445"/>
                <a:gridCol w="1548445"/>
              </a:tblGrid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TRAMITE DE DOCUMENTOS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09675" algn="l"/>
                        </a:tabLst>
                      </a:pPr>
                      <a:r>
                        <a:rPr lang="es-ES" sz="1100" dirty="0" smtClean="0">
                          <a:effectLst/>
                        </a:rPr>
                        <a:t>REQUISITOS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COSTO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DEPARTAMENTO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PAGO PREDIAL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aseline="0" dirty="0" smtClean="0">
                          <a:effectLst/>
                        </a:rPr>
                        <a:t>NÚMERO DE CUENTA O NOMBRE DE PROPIETARIO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PAGO MINIMO 125.00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(OTRO PAGO SEGÚN LA SUPERFICIE DEL TERRENO)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PREDIAL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PAGO AGUA POTABLE FRACCIONAMIENTOS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NOMBRE, DIRECCIÓN, LOCALIDAD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75.00 MENSUALES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AÑO – 900.00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 DESCUENTO DE 10% = 810.00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PAGO DE BASURA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NOMBRE, DIRECCIÓN, LOCALIDAD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30.00 MENSUALES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 AÑO 360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 DESCUENTO DE UN 10% = 324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PAGO DE BASURA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NOMBRE, DIRECCIÓN, LOCALIDAD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27.00 MENSUALES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 AÑO  324.00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 DESCUENTO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UN 10% = 292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4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95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obras</dc:creator>
  <cp:lastModifiedBy>obras</cp:lastModifiedBy>
  <cp:revision>26</cp:revision>
  <dcterms:created xsi:type="dcterms:W3CDTF">2014-04-21T16:48:26Z</dcterms:created>
  <dcterms:modified xsi:type="dcterms:W3CDTF">2014-05-07T20:47:50Z</dcterms:modified>
</cp:coreProperties>
</file>