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386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026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530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059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944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4633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53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3368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548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92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244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043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974518"/>
              </p:ext>
            </p:extLst>
          </p:nvPr>
        </p:nvGraphicFramePr>
        <p:xfrm>
          <a:off x="827584" y="1052736"/>
          <a:ext cx="7416823" cy="227513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955900"/>
                <a:gridCol w="2364033"/>
                <a:gridCol w="1548445"/>
                <a:gridCol w="1548445"/>
              </a:tblGrid>
              <a:tr h="540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TRAMITE DE DOCUMENTOS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09675" algn="l"/>
                        </a:tabLst>
                      </a:pPr>
                      <a:r>
                        <a:rPr lang="es-ES" sz="1100" dirty="0" smtClean="0">
                          <a:effectLst/>
                        </a:rPr>
                        <a:t>REQUISITOS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COSTO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DEPARTAMENTO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CARTA ANTECEDENTES NO PENALES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s-E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FOTOGRAFIAS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COPIAS ACTA DE NACIMIENTO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COPIAS COMPROBANTE DE DOMICILIO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COPIAS IFE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MINISTERIO PÚBLICO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CONSTANCIAS DE HECHOS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COMPARECENCIAS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CONVENIOS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CITATORIOS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-------------------------------------------------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-------------------------------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MINISTERIO PÚBLICO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0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37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obras</dc:creator>
  <cp:lastModifiedBy>obras</cp:lastModifiedBy>
  <cp:revision>26</cp:revision>
  <dcterms:created xsi:type="dcterms:W3CDTF">2014-04-21T16:48:26Z</dcterms:created>
  <dcterms:modified xsi:type="dcterms:W3CDTF">2014-05-07T20:48:34Z</dcterms:modified>
</cp:coreProperties>
</file>