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868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26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530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0597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944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4633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53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36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548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92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244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7445D-9AF7-4214-AE57-5198157388DD}" type="datetimeFigureOut">
              <a:rPr lang="es-ES" smtClean="0"/>
              <a:t>07/05/2014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519DB-A476-447B-9C2F-E59B6E0F2F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0439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19081"/>
              </p:ext>
            </p:extLst>
          </p:nvPr>
        </p:nvGraphicFramePr>
        <p:xfrm>
          <a:off x="323528" y="836712"/>
          <a:ext cx="8496943" cy="212882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800200"/>
                <a:gridCol w="3752259"/>
                <a:gridCol w="1261922"/>
                <a:gridCol w="1682562"/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TRAMITE DE DOCUMENTOS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09675" algn="l"/>
                        </a:tabLst>
                      </a:pPr>
                      <a:r>
                        <a:rPr lang="es-ES" sz="1100" dirty="0" smtClean="0">
                          <a:effectLst/>
                        </a:rPr>
                        <a:t>REQUISITOS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COSTO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DEPARTAMENTO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CONSTANCIA DE IDENTIDAD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effectLst/>
                        </a:rPr>
                        <a:t> COMPROBANTE DE DOMICILIO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effectLst/>
                        </a:rPr>
                        <a:t>ACTA</a:t>
                      </a:r>
                      <a:r>
                        <a:rPr lang="es-ES" sz="1100" baseline="0" dirty="0" smtClean="0">
                          <a:effectLst/>
                        </a:rPr>
                        <a:t> DE NACIMIENTO</a:t>
                      </a:r>
                      <a:endParaRPr lang="es-E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2 FOTOGRAFIAS</a:t>
                      </a:r>
                      <a:r>
                        <a:rPr lang="es-ES" sz="1100" baseline="0" dirty="0" smtClean="0">
                          <a:effectLst/>
                        </a:rPr>
                        <a:t> TAMAÑO INFANTIL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50.00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SECRETARIA GENERAL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r>
                        <a:rPr lang="es-ES" sz="1100" dirty="0" smtClean="0">
                          <a:effectLst/>
                        </a:rPr>
                        <a:t>CONSTANCIA DE ORIGEN, SOLTERIA, VECINDAD, HOMONIMIA, NO ADEUDO.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r>
                        <a:rPr lang="es-ES" sz="1100" dirty="0" smtClean="0">
                          <a:effectLst/>
                        </a:rPr>
                        <a:t>COMPROBANTE DE DOMICILIO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effectLst/>
                        </a:rPr>
                        <a:t>ACTA</a:t>
                      </a:r>
                      <a:r>
                        <a:rPr lang="es-ES" sz="1100" baseline="0" dirty="0" smtClean="0">
                          <a:effectLst/>
                        </a:rPr>
                        <a:t> DE NACIMIENTO</a:t>
                      </a:r>
                      <a:endParaRPr lang="es-ES" sz="11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COPIA IFE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 </a:t>
                      </a:r>
                      <a:r>
                        <a:rPr lang="es-ES" sz="1100" dirty="0" smtClean="0">
                          <a:effectLst/>
                        </a:rPr>
                        <a:t>50.00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</a:rPr>
                        <a:t>SECRETARIA</a:t>
                      </a:r>
                      <a:r>
                        <a:rPr lang="es-ES" sz="1100" baseline="0" dirty="0" smtClean="0">
                          <a:effectLst/>
                        </a:rPr>
                        <a:t> GENERAL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CURP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ACTA DE NACIMIENTO</a:t>
                      </a:r>
                      <a:r>
                        <a:rPr lang="es-ES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– PUEDE TRAER COPIA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GRATUITO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dirty="0" smtClean="0">
                          <a:effectLst/>
                        </a:rPr>
                        <a:t>SECRETARIA</a:t>
                      </a:r>
                      <a:r>
                        <a:rPr lang="es-ES" sz="1100" baseline="0" dirty="0" smtClean="0">
                          <a:effectLst/>
                        </a:rPr>
                        <a:t> GENERAL</a:t>
                      </a:r>
                      <a:endParaRPr lang="es-E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05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25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obras</dc:creator>
  <cp:lastModifiedBy>obras</cp:lastModifiedBy>
  <cp:revision>26</cp:revision>
  <dcterms:created xsi:type="dcterms:W3CDTF">2014-04-21T16:48:26Z</dcterms:created>
  <dcterms:modified xsi:type="dcterms:W3CDTF">2014-05-07T20:47:03Z</dcterms:modified>
</cp:coreProperties>
</file>